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notesMasterIdLst>
    <p:notesMasterId r:id="rId28"/>
  </p:notesMasterIdLst>
  <p:sldSz cx="14630400" cy="8229600"/>
  <p:notesSz cx="8229600" cy="14630400"/>
  <p:embeddedFontLst>
    <p:embeddedFont>
      <p:font typeface="Sora Medium"/>
      <p:regular r:id="rId33"/>
    </p:embeddedFont>
    <p:embeddedFont>
      <p:font typeface="Sora Medium"/>
      <p:regular r:id="rId34"/>
    </p:embeddedFont>
    <p:embeddedFont>
      <p:font typeface="Noto Sans TC"/>
      <p:regular r:id="rId35"/>
    </p:embeddedFont>
    <p:embeddedFont>
      <p:font typeface="Noto Sans TC"/>
      <p:regular r:id="rId3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33" Type="http://schemas.openxmlformats.org/officeDocument/2006/relationships/font" Target="fonts/font1.fntdata"/><Relationship Id="rId34" Type="http://schemas.openxmlformats.org/officeDocument/2006/relationships/font" Target="fonts/font2.fntdata"/><Relationship Id="rId35" Type="http://schemas.openxmlformats.org/officeDocument/2006/relationships/font" Target="fonts/font3.fntdata"/><Relationship Id="rId3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2" Type="http://schemas.openxmlformats.org/officeDocument/2006/relationships/image" Target="../media/image-1013-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2" Type="http://schemas.openxmlformats.org/officeDocument/2006/relationships/image" Target="../media/image-1014-2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5-1.png"/><Relationship Id="rId2" Type="http://schemas.openxmlformats.org/officeDocument/2006/relationships/image" Target="../media/image-1015-2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6-1.png"/><Relationship Id="rId2" Type="http://schemas.openxmlformats.org/officeDocument/2006/relationships/image" Target="../media/image-1016-2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7-1.png"/><Relationship Id="rId2" Type="http://schemas.openxmlformats.org/officeDocument/2006/relationships/image" Target="../media/image-1017-2.pn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8-1.png"/><Relationship Id="rId2" Type="http://schemas.openxmlformats.org/officeDocument/2006/relationships/image" Target="../media/image-1018-2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9-1.png"/><Relationship Id="rId2" Type="http://schemas.openxmlformats.org/officeDocument/2006/relationships/image" Target="../media/image-1019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0-1.png"/><Relationship Id="rId2" Type="http://schemas.openxmlformats.org/officeDocument/2006/relationships/image" Target="../media/image-1020-2.png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1-1.png"/><Relationship Id="rId2" Type="http://schemas.openxmlformats.org/officeDocument/2006/relationships/image" Target="../media/image-1021-2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2-1.png"/><Relationship Id="rId2" Type="http://schemas.openxmlformats.org/officeDocument/2006/relationships/image" Target="../media/image-1022-2.png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3-1.png"/><Relationship Id="rId2" Type="http://schemas.openxmlformats.org/officeDocument/2006/relationships/image" Target="../media/image-1023-2.png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4-1.png"/><Relationship Id="rId2" Type="http://schemas.openxmlformats.org/officeDocument/2006/relationships/image" Target="../media/image-1024-2.png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5-1.png"/><Relationship Id="rId2" Type="http://schemas.openxmlformats.org/officeDocument/2006/relationships/image" Target="../media/image-1025-2.png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6-1.png"/><Relationship Id="rId2" Type="http://schemas.openxmlformats.org/officeDocument/2006/relationships/image" Target="../media/image-1026-2.png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7-1.png"/><Relationship Id="rId2" Type="http://schemas.openxmlformats.org/officeDocument/2006/relationships/image" Target="../media/image-1027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0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Using Pixi: A Quick Start Guide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An introduction to Pixi. This guide will help you understand how Pixi can be used and what makes it special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3025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C3838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3101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285661"/>
            <a:ext cx="297656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Noto Sans TC Bold" pitchFamily="34" charset="0"/>
                <a:ea typeface="Noto Sans TC Bold" pitchFamily="34" charset="-122"/>
                <a:cs typeface="Noto Sans TC Bold" pitchFamily="34" charset="-120"/>
              </a:rPr>
              <a:t>by Sharon Fitzpatrick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0770"/>
            <a:ext cx="99068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2. Add conda-forge dependencies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537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243501"/>
            <a:ext cx="542901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Add a conda forge dependency</a:t>
            </a:r>
            <a:endParaRPr lang="en-US" sz="2650" dirty="0"/>
          </a:p>
        </p:txBody>
      </p:sp>
      <p:sp>
        <p:nvSpPr>
          <p:cNvPr id="5" name="Shape 3"/>
          <p:cNvSpPr/>
          <p:nvPr/>
        </p:nvSpPr>
        <p:spPr>
          <a:xfrm>
            <a:off x="793790" y="3923943"/>
            <a:ext cx="6244709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782479" y="3923943"/>
            <a:ext cx="6267331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1009293" y="4093964"/>
            <a:ext cx="58137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add mkdocs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8820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Adds mkdocs as a conda forge dependency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24237"/>
            <a:ext cx="6244709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Updates the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dependencies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pyproject file list in the pyproject.toml file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2617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020651" y="267652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powershell</a:t>
            </a:r>
            <a:endParaRPr lang="en-US" sz="2650" dirty="0"/>
          </a:p>
        </p:txBody>
      </p:sp>
      <p:sp>
        <p:nvSpPr>
          <p:cNvPr id="12" name="Shape 10"/>
          <p:cNvSpPr/>
          <p:nvPr/>
        </p:nvSpPr>
        <p:spPr>
          <a:xfrm>
            <a:off x="7599521" y="3356967"/>
            <a:ext cx="6244709" cy="1428750"/>
          </a:xfrm>
          <a:prstGeom prst="roundRect">
            <a:avLst>
              <a:gd name="adj" fmla="val 2381"/>
            </a:avLst>
          </a:prstGeom>
          <a:solidFill>
            <a:srgbClr val="00184D"/>
          </a:solidFill>
          <a:ln/>
        </p:spPr>
      </p:sp>
      <p:sp>
        <p:nvSpPr>
          <p:cNvPr id="13" name="Shape 11"/>
          <p:cNvSpPr/>
          <p:nvPr/>
        </p:nvSpPr>
        <p:spPr>
          <a:xfrm>
            <a:off x="7588210" y="3356967"/>
            <a:ext cx="6267331" cy="1428750"/>
          </a:xfrm>
          <a:prstGeom prst="roundRect">
            <a:avLst>
              <a:gd name="adj" fmla="val 2381"/>
            </a:avLst>
          </a:prstGeom>
          <a:solidFill>
            <a:srgbClr val="00184D"/>
          </a:solidFill>
          <a:ln/>
        </p:spPr>
      </p:sp>
      <p:sp>
        <p:nvSpPr>
          <p:cNvPr id="14" name="Text 12"/>
          <p:cNvSpPr/>
          <p:nvPr/>
        </p:nvSpPr>
        <p:spPr>
          <a:xfrm>
            <a:off x="7815024" y="3526988"/>
            <a:ext cx="581370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add mkdocs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Added mkdocs &gt;=1.6.1,&lt;2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 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499" y="445175"/>
            <a:ext cx="7071241" cy="505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2. Add conda-forge dependencies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66499" y="1339334"/>
            <a:ext cx="6551295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627947" y="1760220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 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66499" y="2225635"/>
            <a:ext cx="6551295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After running 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add mkdocs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this updates the 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tool.pixi.dependencies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to include mkdocs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566499" y="2945130"/>
            <a:ext cx="6551295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You could have specified a version by running 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add mkdocs&lt;1.6.2</a:t>
            </a:r>
            <a:endParaRPr lang="en-US" sz="12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499" y="3790117"/>
            <a:ext cx="3035379" cy="303537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81674" y="1355527"/>
            <a:ext cx="2428280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</a:t>
            </a:r>
            <a:endParaRPr lang="en-US" sz="19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226" y="1841183"/>
            <a:ext cx="4460796" cy="53563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20226" y="7379613"/>
            <a:ext cx="6551295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8692"/>
            <a:ext cx="75118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3. Add pypi dependencies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94447"/>
            <a:ext cx="408979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Add a pypi dependency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3874889"/>
            <a:ext cx="5700832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5" name="Shape 3"/>
          <p:cNvSpPr/>
          <p:nvPr/>
        </p:nvSpPr>
        <p:spPr>
          <a:xfrm>
            <a:off x="782479" y="3874889"/>
            <a:ext cx="5723453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6" name="Text 4"/>
          <p:cNvSpPr/>
          <p:nvPr/>
        </p:nvSpPr>
        <p:spPr>
          <a:xfrm>
            <a:off x="1009293" y="4044910"/>
            <a:ext cx="52698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add pandas --pypi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32985"/>
            <a:ext cx="5700832" cy="461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 pypi: 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adds pandas a pypi depdency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5498187"/>
            <a:ext cx="5700832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Updates the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dependencies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pyproject file list in the pyproject.toml file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8748713" y="319444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powershell</a:t>
            </a:r>
            <a:endParaRPr lang="en-US" sz="2650" dirty="0"/>
          </a:p>
        </p:txBody>
      </p:sp>
      <p:sp>
        <p:nvSpPr>
          <p:cNvPr id="10" name="Shape 8"/>
          <p:cNvSpPr/>
          <p:nvPr/>
        </p:nvSpPr>
        <p:spPr>
          <a:xfrm>
            <a:off x="7055644" y="3874889"/>
            <a:ext cx="6788468" cy="2154555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1" name="Shape 9"/>
          <p:cNvSpPr/>
          <p:nvPr/>
        </p:nvSpPr>
        <p:spPr>
          <a:xfrm>
            <a:off x="7044333" y="3874889"/>
            <a:ext cx="6811089" cy="2154555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2" name="Text 10"/>
          <p:cNvSpPr/>
          <p:nvPr/>
        </p:nvSpPr>
        <p:spPr>
          <a:xfrm>
            <a:off x="7271147" y="4044910"/>
            <a:ext cx="635746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C:\development\7_demos\pixi_demo&gt; pixi add pandas --pypi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Added pandas &gt;=2.2.3, &lt;3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Added these as pypi-dependencies.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C:\development\7_demos\pixi_demo&gt; 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6146" y="468630"/>
            <a:ext cx="5614273" cy="532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3. Add PyPi dependencies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596146" y="1409700"/>
            <a:ext cx="6511290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2574250" y="1852493"/>
            <a:ext cx="2555081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 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596146" y="2363391"/>
            <a:ext cx="6511290" cy="528042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587693" y="2363391"/>
            <a:ext cx="6528197" cy="528042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757952" y="2491145"/>
            <a:ext cx="618767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add pandas --pypi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96146" y="3083004"/>
            <a:ext cx="6511290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Updated  [project] section  to add pandas to the dependencies list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96146" y="3823573"/>
            <a:ext cx="6511290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dependencies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contains all the dependencies from pip</a:t>
            </a:r>
            <a:endParaRPr lang="en-US" sz="13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146" y="4363283"/>
            <a:ext cx="3193852" cy="319385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508688" y="1426726"/>
            <a:ext cx="2555081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</a:t>
            </a:r>
            <a:endParaRPr lang="en-US" sz="200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584" y="1937623"/>
            <a:ext cx="4233029" cy="520588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30584" y="7335083"/>
            <a:ext cx="6511290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3209"/>
            <a:ext cx="110929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4. Install and Activate the Environment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88964"/>
            <a:ext cx="33324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Install the Environment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701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installs the environment from the pixi.lock file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388162"/>
            <a:ext cx="6244709" cy="1065848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782479" y="3388162"/>
            <a:ext cx="6267331" cy="1065848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1009293" y="3558183"/>
            <a:ext cx="581370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install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The default environment has been installed.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09160"/>
            <a:ext cx="36710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Activate the Environment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93790" y="529030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activates the default environment we made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32502"/>
            <a:ext cx="6244709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equivalent to 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conda activate &lt;ENVIRONMENT NAME&gt;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6358176"/>
            <a:ext cx="6244709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12" name="Shape 10"/>
          <p:cNvSpPr/>
          <p:nvPr/>
        </p:nvSpPr>
        <p:spPr>
          <a:xfrm>
            <a:off x="782479" y="6358176"/>
            <a:ext cx="6267331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13" name="Text 11"/>
          <p:cNvSpPr/>
          <p:nvPr/>
        </p:nvSpPr>
        <p:spPr>
          <a:xfrm>
            <a:off x="1009293" y="6528197"/>
            <a:ext cx="58137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020651" y="218896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powershell</a:t>
            </a:r>
            <a:endParaRPr lang="en-US" sz="2650" dirty="0"/>
          </a:p>
        </p:txBody>
      </p:sp>
      <p:sp>
        <p:nvSpPr>
          <p:cNvPr id="15" name="Shape 13"/>
          <p:cNvSpPr/>
          <p:nvPr/>
        </p:nvSpPr>
        <p:spPr>
          <a:xfrm>
            <a:off x="7599521" y="2869406"/>
            <a:ext cx="6244709" cy="1791652"/>
          </a:xfrm>
          <a:prstGeom prst="roundRect">
            <a:avLst>
              <a:gd name="adj" fmla="val 1899"/>
            </a:avLst>
          </a:prstGeom>
          <a:solidFill>
            <a:srgbClr val="00184D"/>
          </a:solidFill>
          <a:ln/>
        </p:spPr>
      </p:sp>
      <p:sp>
        <p:nvSpPr>
          <p:cNvPr id="16" name="Shape 14"/>
          <p:cNvSpPr/>
          <p:nvPr/>
        </p:nvSpPr>
        <p:spPr>
          <a:xfrm>
            <a:off x="7588210" y="2869406"/>
            <a:ext cx="6267331" cy="1791652"/>
          </a:xfrm>
          <a:prstGeom prst="roundRect">
            <a:avLst>
              <a:gd name="adj" fmla="val 1899"/>
            </a:avLst>
          </a:prstGeom>
          <a:solidFill>
            <a:srgbClr val="00184D"/>
          </a:solidFill>
          <a:ln/>
        </p:spPr>
      </p:sp>
      <p:sp>
        <p:nvSpPr>
          <p:cNvPr id="17" name="Text 15"/>
          <p:cNvSpPr/>
          <p:nvPr/>
        </p:nvSpPr>
        <p:spPr>
          <a:xfrm>
            <a:off x="7815024" y="3039428"/>
            <a:ext cx="581370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install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The default environment has been installed.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(pixi_demo) &gt; 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599521" y="4916210"/>
            <a:ext cx="6244709" cy="741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⭐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Notice that (pixi demo) is the name of the environment matches the name of the name in the pyproject.toml file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3427" y="591979"/>
            <a:ext cx="6492597" cy="672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5. Test Pixi Environment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3427" y="1781294"/>
            <a:ext cx="6299240" cy="711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❗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Unlike conda,  Pixi environments are specific to the folder they are created in.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53427" y="2708077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Shell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753427" y="3259693"/>
            <a:ext cx="6299240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Now that 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is active we can use the environment just like we would with conda.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3427" y="4178856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Exit the Shell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753427" y="4730472"/>
            <a:ext cx="629924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 exit pixi shell enter 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exit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53427" y="5332214"/>
            <a:ext cx="6299240" cy="1011555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9" name="Shape 7"/>
          <p:cNvSpPr/>
          <p:nvPr/>
        </p:nvSpPr>
        <p:spPr>
          <a:xfrm>
            <a:off x="742712" y="5332214"/>
            <a:ext cx="6320671" cy="1011555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10" name="Text 8"/>
          <p:cNvSpPr/>
          <p:nvPr/>
        </p:nvSpPr>
        <p:spPr>
          <a:xfrm>
            <a:off x="957977" y="5493663"/>
            <a:ext cx="5890141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(pixi_demo) &gt; exit</a:t>
            </a:r>
            <a:endParaRPr lang="en-US" sz="165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53427" y="6585942"/>
            <a:ext cx="6299240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After you exit the (pixi_demo) is gone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3427" y="7123986"/>
            <a:ext cx="6299240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5353" y="1829753"/>
            <a:ext cx="6299240" cy="2044541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4" name="Shape 12"/>
          <p:cNvSpPr/>
          <p:nvPr/>
        </p:nvSpPr>
        <p:spPr>
          <a:xfrm>
            <a:off x="7574637" y="1829753"/>
            <a:ext cx="6320671" cy="2044541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5" name="Text 13"/>
          <p:cNvSpPr/>
          <p:nvPr/>
        </p:nvSpPr>
        <p:spPr>
          <a:xfrm>
            <a:off x="7789902" y="1991201"/>
            <a:ext cx="5890141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</a:t>
            </a:r>
            <a:endParaRPr lang="en-US" sz="165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(pixi_demo) &gt; python</a:t>
            </a:r>
            <a:endParaRPr lang="en-US" sz="165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&gt;&gt;&gt; import pandas</a:t>
            </a:r>
            <a:endParaRPr lang="en-US" sz="165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&gt;&gt;&gt; import mkdocs</a:t>
            </a:r>
            <a:endParaRPr lang="en-US" sz="165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&gt;&gt;&gt; quit()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585353" y="4116467"/>
            <a:ext cx="6299240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Here we open python and we can use the two dependencies we installed and both work!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8426" y="917615"/>
            <a:ext cx="8609528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6. Create Multiple Environments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38426" y="2083237"/>
            <a:ext cx="6319361" cy="697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🌟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Pixi allows you to create multiple environment within the same pixi file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38426" y="2992160"/>
            <a:ext cx="3255407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Optional Dependencies </a:t>
            </a:r>
            <a:endParaRPr lang="en-US" sz="2050" dirty="0"/>
          </a:p>
        </p:txBody>
      </p:sp>
      <p:sp>
        <p:nvSpPr>
          <p:cNvPr id="5" name="Shape 3"/>
          <p:cNvSpPr/>
          <p:nvPr/>
        </p:nvSpPr>
        <p:spPr>
          <a:xfrm>
            <a:off x="738426" y="3559016"/>
            <a:ext cx="6319361" cy="991553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727948" y="3559016"/>
            <a:ext cx="6340316" cy="991553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938927" y="3717250"/>
            <a:ext cx="5918359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[project.optional-dependencies]</a:t>
            </a:r>
            <a:endParaRPr lang="en-US" sz="1650" dirty="0"/>
          </a:p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geo = ["geopandas"]    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38426" y="4787860"/>
            <a:ext cx="6319361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geo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is the name of the environment and 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["geopandas"]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is a list of the dependencies for that environment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580233" y="2104430"/>
            <a:ext cx="397906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List all your Pixi Environments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580233" y="2644973"/>
            <a:ext cx="6319361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Under 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[tool.pixi.environments]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lists all the environments including the original environment (default) we made earlier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580233" y="3564969"/>
            <a:ext cx="6319361" cy="1666637"/>
          </a:xfrm>
          <a:prstGeom prst="roundRect">
            <a:avLst>
              <a:gd name="adj" fmla="val 1899"/>
            </a:avLst>
          </a:prstGeom>
          <a:solidFill>
            <a:srgbClr val="00184D"/>
          </a:solidFill>
          <a:ln/>
        </p:spPr>
      </p:sp>
      <p:sp>
        <p:nvSpPr>
          <p:cNvPr id="12" name="Shape 10"/>
          <p:cNvSpPr/>
          <p:nvPr/>
        </p:nvSpPr>
        <p:spPr>
          <a:xfrm>
            <a:off x="7569756" y="3564969"/>
            <a:ext cx="6340316" cy="1666637"/>
          </a:xfrm>
          <a:prstGeom prst="roundRect">
            <a:avLst>
              <a:gd name="adj" fmla="val 1899"/>
            </a:avLst>
          </a:prstGeom>
          <a:solidFill>
            <a:srgbClr val="00184D"/>
          </a:solidFill>
          <a:ln/>
        </p:spPr>
      </p:sp>
      <p:sp>
        <p:nvSpPr>
          <p:cNvPr id="13" name="Text 11"/>
          <p:cNvSpPr/>
          <p:nvPr/>
        </p:nvSpPr>
        <p:spPr>
          <a:xfrm>
            <a:off x="7780734" y="3723203"/>
            <a:ext cx="5918359" cy="1350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[tool.pixi.environments]</a:t>
            </a:r>
            <a:endParaRPr lang="en-US" sz="1650" dirty="0"/>
          </a:p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default = {features = [], solve-group = "default"}    </a:t>
            </a:r>
            <a:endParaRPr lang="en-US" sz="1650" dirty="0"/>
          </a:p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geo = {features = ["geo"], solve-group = "default"}     # geo environment with geopandas dependency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7580233" y="5468898"/>
            <a:ext cx="6319361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Solve group tells Pixi to make the environment compatible with the environment listed in the solve-group.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580233" y="6217801"/>
            <a:ext cx="6319361" cy="1020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lvl="1" marL="6858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Example: </a:t>
            </a:r>
            <a:pPr algn="l" lvl="1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solve-group = "default"</a:t>
            </a:r>
            <a:pPr algn="l" lvl="1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for the test environment  means that the "geo" environment will be compatible with the default environment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0413" y="354211"/>
            <a:ext cx="6399728" cy="402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 after multi environment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50413" y="1077873"/>
            <a:ext cx="2339578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Optional Dependencies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50413" y="1447681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Lists the two new environments we added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50413" y="1769269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50413" y="2103715"/>
            <a:ext cx="1879997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Tool.pixi.environments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450413" y="2433280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Lists all environments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450413" y="2684145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Indicates that all  environments should be compatible with our default environment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450413" y="3005733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450413" y="3340179"/>
            <a:ext cx="1930360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Geo Environment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450413" y="3726180"/>
            <a:ext cx="6707862" cy="1222177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2" name="Shape 10"/>
          <p:cNvSpPr/>
          <p:nvPr/>
        </p:nvSpPr>
        <p:spPr>
          <a:xfrm>
            <a:off x="443984" y="3726180"/>
            <a:ext cx="6720721" cy="1222177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3" name="Text 11"/>
          <p:cNvSpPr/>
          <p:nvPr/>
        </p:nvSpPr>
        <p:spPr>
          <a:xfrm>
            <a:off x="572572" y="3822621"/>
            <a:ext cx="6463546" cy="1029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[project.optional-dependencies]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geo = ["geopandas"]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[tool.pixi.environments]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geo = {features = ["geo"], solve-group = "default"}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450413" y="5093137"/>
            <a:ext cx="2019657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Default Environment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450413" y="5479137"/>
            <a:ext cx="6707862" cy="2251472"/>
          </a:xfrm>
          <a:prstGeom prst="roundRect">
            <a:avLst>
              <a:gd name="adj" fmla="val 857"/>
            </a:avLst>
          </a:prstGeom>
          <a:solidFill>
            <a:srgbClr val="00184D"/>
          </a:solidFill>
          <a:ln/>
        </p:spPr>
      </p:sp>
      <p:sp>
        <p:nvSpPr>
          <p:cNvPr id="16" name="Shape 14"/>
          <p:cNvSpPr/>
          <p:nvPr/>
        </p:nvSpPr>
        <p:spPr>
          <a:xfrm>
            <a:off x="443984" y="5479137"/>
            <a:ext cx="6720721" cy="2251472"/>
          </a:xfrm>
          <a:prstGeom prst="roundRect">
            <a:avLst>
              <a:gd name="adj" fmla="val 857"/>
            </a:avLst>
          </a:prstGeom>
          <a:solidFill>
            <a:srgbClr val="00184D"/>
          </a:solidFill>
          <a:ln/>
        </p:spPr>
      </p:sp>
      <p:sp>
        <p:nvSpPr>
          <p:cNvPr id="17" name="Text 15"/>
          <p:cNvSpPr/>
          <p:nvPr/>
        </p:nvSpPr>
        <p:spPr>
          <a:xfrm>
            <a:off x="572572" y="5575578"/>
            <a:ext cx="6463546" cy="2058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[project]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authors = [{name = "Sharon Fitzpatrick"}]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name = "pixi_demo"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requires-python = "&gt;= 3.11"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version = "0.1.0"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dependencies = ["pandas&gt;=2.2.3,&lt;3"]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# conda forge dependencies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[tool.pixi.dependencies]</a:t>
            </a:r>
            <a:endParaRPr lang="en-US" sz="1000" dirty="0"/>
          </a:p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mkdocs = "&lt;2"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7479744" y="1077873"/>
            <a:ext cx="1930360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pyproject.toml</a:t>
            </a:r>
            <a:endParaRPr lang="en-US" sz="150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9744" y="1463873"/>
            <a:ext cx="3546158" cy="4271605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7479744" y="5880259"/>
            <a:ext cx="6707862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799" y="530900"/>
            <a:ext cx="7608570" cy="60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7. Using Multiple Environments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75799" y="1616750"/>
            <a:ext cx="3594616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Install New Environment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675799" y="2171819"/>
            <a:ext cx="6403896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-e :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this means install the environment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75799" y="2705576"/>
            <a:ext cx="6403896" cy="598527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666155" y="2705576"/>
            <a:ext cx="6423184" cy="598527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859155" y="2850356"/>
            <a:ext cx="6037183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install -e geo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75799" y="3521273"/>
            <a:ext cx="342197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Using the New Environment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675799" y="4040029"/>
            <a:ext cx="6403896" cy="598527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10" name="Shape 8"/>
          <p:cNvSpPr/>
          <p:nvPr/>
        </p:nvSpPr>
        <p:spPr>
          <a:xfrm>
            <a:off x="666155" y="4040029"/>
            <a:ext cx="6423184" cy="598527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11" name="Text 9"/>
          <p:cNvSpPr/>
          <p:nvPr/>
        </p:nvSpPr>
        <p:spPr>
          <a:xfrm>
            <a:off x="859155" y="4184809"/>
            <a:ext cx="6037183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-e geo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75799" y="4855726"/>
            <a:ext cx="2612708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Switch Environments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675799" y="5350312"/>
            <a:ext cx="6403896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 exit the geo environment and use the default environment 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75799" y="5726787"/>
            <a:ext cx="6403896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🍧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Whenever you run pixi shell pixi will automatically call pixi install behind the scenes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675799" y="6577132"/>
            <a:ext cx="6403896" cy="907494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16" name="Shape 14"/>
          <p:cNvSpPr/>
          <p:nvPr/>
        </p:nvSpPr>
        <p:spPr>
          <a:xfrm>
            <a:off x="666155" y="6577132"/>
            <a:ext cx="6423184" cy="907494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17" name="Text 15"/>
          <p:cNvSpPr/>
          <p:nvPr/>
        </p:nvSpPr>
        <p:spPr>
          <a:xfrm>
            <a:off x="859155" y="6721912"/>
            <a:ext cx="603718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exit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7558326" y="1640919"/>
            <a:ext cx="6403896" cy="2452330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19" name="Shape 17"/>
          <p:cNvSpPr/>
          <p:nvPr/>
        </p:nvSpPr>
        <p:spPr>
          <a:xfrm>
            <a:off x="7548682" y="1640919"/>
            <a:ext cx="6423184" cy="2452330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20" name="Text 18"/>
          <p:cNvSpPr/>
          <p:nvPr/>
        </p:nvSpPr>
        <p:spPr>
          <a:xfrm>
            <a:off x="7741682" y="1785699"/>
            <a:ext cx="6037183" cy="2162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install -e geo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The geo environment has been installed.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 -e geo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(pixi_demo:geo) &gt; python -c "import geopandas"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(pixi_demo:geo) &gt; exit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</a:t>
            </a:r>
            <a:endParaRPr lang="en-US" sz="1500" dirty="0"/>
          </a:p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(pixi_demo) &gt;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7558326" y="4310420"/>
            <a:ext cx="6403896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2209800"/>
            <a:ext cx="3810000" cy="3810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073468"/>
            <a:ext cx="72850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CoastSeg Demo with Pixi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21224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 this demo we will show how to set up CoastSeg with Pixi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3790" y="274046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1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Install the CoastSeg default environment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318266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Launch a notebook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3790" y="36248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Switch Environments to the "ml" environment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40670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Launch the zoo notebook in the ml environment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940260"/>
            <a:ext cx="1960602" cy="196060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315414" y="4889182"/>
            <a:ext cx="50422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Full tutorial on using CoastSeg with Pixi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726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What is Pixi?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6209"/>
            <a:ext cx="597765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is a package management tool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821662"/>
            <a:ext cx="13042821" cy="741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🧪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Conda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Leverage the existing conda ecosystem to obtain packages written in Python, C, C++, and many other languages.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42003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🔄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Reproducibility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Work in dedicated, isolated environments that can be easily recreated.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099441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🛠️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Tasks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Manage complex pipelines effortlessly.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556879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🌐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Multi Platform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Ensure compatibility across Linux, macOS, Windows, and more.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014317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🧩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Multi Environment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Compose multiple environments within a single Pixi manifest.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471755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🏗️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Building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Build packages from source using powerful build backends.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929193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📦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Distributing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Distribute your software via conda channels or various other options.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386632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🐍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Python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Full support for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pyproject.toml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and PyPI dependencies.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844070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🌍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Global Tools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: Install globally available tools, safely stored in separate environments.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5996" y="579953"/>
            <a:ext cx="5340787" cy="517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Install CoastSeg with Pixi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252210" y="1345883"/>
            <a:ext cx="22860" cy="6303764"/>
          </a:xfrm>
          <a:prstGeom prst="roundRect">
            <a:avLst>
              <a:gd name="adj" fmla="val 108679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415623" y="1706880"/>
            <a:ext cx="496848" cy="22860"/>
          </a:xfrm>
          <a:prstGeom prst="roundRect">
            <a:avLst>
              <a:gd name="adj" fmla="val 108679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6065937" y="1532096"/>
            <a:ext cx="372547" cy="372547"/>
          </a:xfrm>
          <a:prstGeom prst="roundRect">
            <a:avLst>
              <a:gd name="adj" fmla="val 6669"/>
            </a:avLst>
          </a:prstGeom>
          <a:solidFill>
            <a:srgbClr val="26262B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968" y="1563053"/>
            <a:ext cx="248364" cy="3105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80409" y="1511498"/>
            <a:ext cx="2070259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Open Terminal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7080409" y="1869519"/>
            <a:ext cx="6970395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Change directories to CoastSeg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7080409" y="2320647"/>
            <a:ext cx="6970395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11" name="Shape 7"/>
          <p:cNvSpPr/>
          <p:nvPr/>
        </p:nvSpPr>
        <p:spPr>
          <a:xfrm>
            <a:off x="7072193" y="2320647"/>
            <a:ext cx="6986826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12" name="Text 8"/>
          <p:cNvSpPr/>
          <p:nvPr/>
        </p:nvSpPr>
        <p:spPr>
          <a:xfrm>
            <a:off x="7237809" y="2444829"/>
            <a:ext cx="665559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cd &lt;COASTSEG LOCATION&gt;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6415623" y="3526155"/>
            <a:ext cx="496848" cy="22860"/>
          </a:xfrm>
          <a:prstGeom prst="roundRect">
            <a:avLst>
              <a:gd name="adj" fmla="val 108679"/>
            </a:avLst>
          </a:prstGeom>
          <a:solidFill>
            <a:srgbClr val="3F3F44"/>
          </a:solidFill>
          <a:ln/>
        </p:spPr>
      </p:sp>
      <p:sp>
        <p:nvSpPr>
          <p:cNvPr id="14" name="Shape 10"/>
          <p:cNvSpPr/>
          <p:nvPr/>
        </p:nvSpPr>
        <p:spPr>
          <a:xfrm>
            <a:off x="6065937" y="3351371"/>
            <a:ext cx="372547" cy="372547"/>
          </a:xfrm>
          <a:prstGeom prst="roundRect">
            <a:avLst>
              <a:gd name="adj" fmla="val 6669"/>
            </a:avLst>
          </a:prstGeom>
          <a:solidFill>
            <a:srgbClr val="26262B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968" y="3382328"/>
            <a:ext cx="248364" cy="31051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080409" y="3330773"/>
            <a:ext cx="2798802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Run Installation Command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7080409" y="3688794"/>
            <a:ext cx="6970395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Installs the default environment</a:t>
            </a:r>
            <a:endParaRPr lang="en-US" sz="1300" dirty="0"/>
          </a:p>
        </p:txBody>
      </p:sp>
      <p:sp>
        <p:nvSpPr>
          <p:cNvPr id="18" name="Text 13"/>
          <p:cNvSpPr/>
          <p:nvPr/>
        </p:nvSpPr>
        <p:spPr>
          <a:xfrm>
            <a:off x="7080409" y="4053007"/>
            <a:ext cx="6970395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--frozen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: means install the environment exactly as it is defined in the pixi.lock</a:t>
            </a:r>
            <a:endParaRPr lang="en-US" sz="1300" dirty="0"/>
          </a:p>
        </p:txBody>
      </p:sp>
      <p:sp>
        <p:nvSpPr>
          <p:cNvPr id="19" name="Shape 14"/>
          <p:cNvSpPr/>
          <p:nvPr/>
        </p:nvSpPr>
        <p:spPr>
          <a:xfrm>
            <a:off x="7080409" y="4511754"/>
            <a:ext cx="6970395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20" name="Shape 15"/>
          <p:cNvSpPr/>
          <p:nvPr/>
        </p:nvSpPr>
        <p:spPr>
          <a:xfrm>
            <a:off x="7072193" y="4511754"/>
            <a:ext cx="6986826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21" name="Text 16"/>
          <p:cNvSpPr/>
          <p:nvPr/>
        </p:nvSpPr>
        <p:spPr>
          <a:xfrm>
            <a:off x="7237809" y="4635937"/>
            <a:ext cx="665559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install --frozen</a:t>
            </a:r>
            <a:endParaRPr lang="en-US" sz="1300" dirty="0"/>
          </a:p>
        </p:txBody>
      </p:sp>
      <p:sp>
        <p:nvSpPr>
          <p:cNvPr id="22" name="Shape 17"/>
          <p:cNvSpPr/>
          <p:nvPr/>
        </p:nvSpPr>
        <p:spPr>
          <a:xfrm>
            <a:off x="6415623" y="5717262"/>
            <a:ext cx="496848" cy="22860"/>
          </a:xfrm>
          <a:prstGeom prst="roundRect">
            <a:avLst>
              <a:gd name="adj" fmla="val 108679"/>
            </a:avLst>
          </a:prstGeom>
          <a:solidFill>
            <a:srgbClr val="3F3F44"/>
          </a:solidFill>
          <a:ln/>
        </p:spPr>
      </p:sp>
      <p:sp>
        <p:nvSpPr>
          <p:cNvPr id="23" name="Shape 18"/>
          <p:cNvSpPr/>
          <p:nvPr/>
        </p:nvSpPr>
        <p:spPr>
          <a:xfrm>
            <a:off x="6065937" y="5542478"/>
            <a:ext cx="372547" cy="372547"/>
          </a:xfrm>
          <a:prstGeom prst="roundRect">
            <a:avLst>
              <a:gd name="adj" fmla="val 6669"/>
            </a:avLst>
          </a:prstGeom>
          <a:solidFill>
            <a:srgbClr val="26262B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968" y="5573435"/>
            <a:ext cx="248364" cy="31051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080409" y="5521881"/>
            <a:ext cx="3481268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Activate the default environment</a:t>
            </a:r>
            <a:endParaRPr lang="en-US" sz="1600" dirty="0"/>
          </a:p>
        </p:txBody>
      </p:sp>
      <p:sp>
        <p:nvSpPr>
          <p:cNvPr id="26" name="Shape 20"/>
          <p:cNvSpPr/>
          <p:nvPr/>
        </p:nvSpPr>
        <p:spPr>
          <a:xfrm>
            <a:off x="7080409" y="5966817"/>
            <a:ext cx="6970395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27" name="Shape 21"/>
          <p:cNvSpPr/>
          <p:nvPr/>
        </p:nvSpPr>
        <p:spPr>
          <a:xfrm>
            <a:off x="7072193" y="5966817"/>
            <a:ext cx="6986826" cy="513278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28" name="Text 22"/>
          <p:cNvSpPr/>
          <p:nvPr/>
        </p:nvSpPr>
        <p:spPr>
          <a:xfrm>
            <a:off x="7237809" y="6090999"/>
            <a:ext cx="665559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--frozen</a:t>
            </a:r>
            <a:endParaRPr lang="en-US" sz="1300" dirty="0"/>
          </a:p>
        </p:txBody>
      </p:sp>
      <p:pic>
        <p:nvPicPr>
          <p:cNvPr id="2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409" y="6666309"/>
            <a:ext cx="5983248" cy="8177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922" y="558522"/>
            <a:ext cx="7154347" cy="634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Troubleshooting Pixi Errors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922" y="1599486"/>
            <a:ext cx="11679912" cy="16059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0922" y="3433882"/>
            <a:ext cx="1320855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10922" y="3987284"/>
            <a:ext cx="1320855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tells powershell that Pixi is safe to connect to Powershell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10922" y="4540687"/>
            <a:ext cx="13208556" cy="2579013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7" name="Shape 4"/>
          <p:cNvSpPr/>
          <p:nvPr/>
        </p:nvSpPr>
        <p:spPr>
          <a:xfrm>
            <a:off x="700802" y="4540687"/>
            <a:ext cx="13228796" cy="2579013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8" name="Text 5"/>
          <p:cNvSpPr/>
          <p:nvPr/>
        </p:nvSpPr>
        <p:spPr>
          <a:xfrm>
            <a:off x="903923" y="4692968"/>
            <a:ext cx="12822555" cy="2274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function Invoke-Pixi {</a:t>
            </a: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powershell.exe -ExecutionPolicy Bypass -Command "pixi $args"</a:t>
            </a: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Set-Alias pixi Invoke-Pixi -Option AllScope</a:t>
            </a: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endParaRPr lang="en-US" sz="155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--frozen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10922" y="7348180"/>
            <a:ext cx="1320855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8887"/>
            <a:ext cx="7670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Launch Jupyter Notebook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44641"/>
            <a:ext cx="4230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Verify the installation worked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54122"/>
            <a:ext cx="6244709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5" name="Shape 3"/>
          <p:cNvSpPr/>
          <p:nvPr/>
        </p:nvSpPr>
        <p:spPr>
          <a:xfrm>
            <a:off x="782479" y="3454122"/>
            <a:ext cx="6267331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6" name="Text 4"/>
          <p:cNvSpPr/>
          <p:nvPr/>
        </p:nvSpPr>
        <p:spPr>
          <a:xfrm>
            <a:off x="1009293" y="3624143"/>
            <a:ext cx="58137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python -c "import coastseg"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412218"/>
            <a:ext cx="30609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Launch the notebook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93790" y="5021699"/>
            <a:ext cx="6244709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9" name="Shape 7"/>
          <p:cNvSpPr/>
          <p:nvPr/>
        </p:nvSpPr>
        <p:spPr>
          <a:xfrm>
            <a:off x="782479" y="5021699"/>
            <a:ext cx="6267331" cy="702945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10" name="Text 8"/>
          <p:cNvSpPr/>
          <p:nvPr/>
        </p:nvSpPr>
        <p:spPr>
          <a:xfrm>
            <a:off x="1009293" y="5191720"/>
            <a:ext cx="58137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jupyter lab SDS_coastsat_classifier.ipynb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97979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020651" y="284464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Terminal</a:t>
            </a:r>
            <a:endParaRPr lang="en-US" sz="2650" dirty="0"/>
          </a:p>
        </p:txBody>
      </p:sp>
      <p:sp>
        <p:nvSpPr>
          <p:cNvPr id="13" name="Shape 11"/>
          <p:cNvSpPr/>
          <p:nvPr/>
        </p:nvSpPr>
        <p:spPr>
          <a:xfrm>
            <a:off x="7599521" y="3525083"/>
            <a:ext cx="6244709" cy="2880360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14" name="Shape 12"/>
          <p:cNvSpPr/>
          <p:nvPr/>
        </p:nvSpPr>
        <p:spPr>
          <a:xfrm>
            <a:off x="7588210" y="3525083"/>
            <a:ext cx="6267331" cy="2880360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15" name="Text 13"/>
          <p:cNvSpPr/>
          <p:nvPr/>
        </p:nvSpPr>
        <p:spPr>
          <a:xfrm>
            <a:off x="7815024" y="3695105"/>
            <a:ext cx="581370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C:/CoastSeg &gt; pixi install --frozen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C:/CoastSeg &gt; pixi shell --frozen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 python -c "import coastseg"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</a:t>
            </a:r>
            <a:endParaRPr lang="en-US" sz="1750" dirty="0"/>
          </a:p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 jupyter lab SDS_coastsat_classifier.ipynb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666" y="596146"/>
            <a:ext cx="7230547" cy="677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Switch to ML environment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58666" y="1598771"/>
            <a:ext cx="13113068" cy="67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⭐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Normally tensorflow and transformers are NOT compatible with the rest of the coastseg dependencies but by putting them in their own environment we can use them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58666" y="2818090"/>
            <a:ext cx="3520559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Switch Environments</a:t>
            </a:r>
            <a:endParaRPr lang="en-US" sz="2550" dirty="0"/>
          </a:p>
        </p:txBody>
      </p:sp>
      <p:sp>
        <p:nvSpPr>
          <p:cNvPr id="5" name="Text 3"/>
          <p:cNvSpPr/>
          <p:nvPr/>
        </p:nvSpPr>
        <p:spPr>
          <a:xfrm>
            <a:off x="758666" y="3441144"/>
            <a:ext cx="6292096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👆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Remember Pixi Shell will automatically run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install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if the environment has not been installed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758666" y="4401503"/>
            <a:ext cx="6292096" cy="671870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7" name="Shape 5"/>
          <p:cNvSpPr/>
          <p:nvPr/>
        </p:nvSpPr>
        <p:spPr>
          <a:xfrm>
            <a:off x="747832" y="4401503"/>
            <a:ext cx="6313765" cy="671870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8" name="Text 6"/>
          <p:cNvSpPr/>
          <p:nvPr/>
        </p:nvSpPr>
        <p:spPr>
          <a:xfrm>
            <a:off x="964525" y="4564023"/>
            <a:ext cx="5880378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-e ml --frozen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666" y="5317212"/>
            <a:ext cx="6292096" cy="812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Import ML dependencies in new environment</a:t>
            </a:r>
            <a:endParaRPr lang="en-US" sz="2550" dirty="0"/>
          </a:p>
        </p:txBody>
      </p:sp>
      <p:sp>
        <p:nvSpPr>
          <p:cNvPr id="10" name="Shape 8"/>
          <p:cNvSpPr/>
          <p:nvPr/>
        </p:nvSpPr>
        <p:spPr>
          <a:xfrm>
            <a:off x="758666" y="6373773"/>
            <a:ext cx="6292096" cy="1018699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11" name="Shape 9"/>
          <p:cNvSpPr/>
          <p:nvPr/>
        </p:nvSpPr>
        <p:spPr>
          <a:xfrm>
            <a:off x="747832" y="6373773"/>
            <a:ext cx="6313765" cy="1018699"/>
          </a:xfrm>
          <a:prstGeom prst="roundRect">
            <a:avLst>
              <a:gd name="adj" fmla="val 3192"/>
            </a:avLst>
          </a:prstGeom>
          <a:solidFill>
            <a:srgbClr val="00184D"/>
          </a:solidFill>
          <a:ln/>
        </p:spPr>
      </p:sp>
      <p:sp>
        <p:nvSpPr>
          <p:cNvPr id="12" name="Text 10"/>
          <p:cNvSpPr/>
          <p:nvPr/>
        </p:nvSpPr>
        <p:spPr>
          <a:xfrm>
            <a:off x="964525" y="6536293"/>
            <a:ext cx="5880378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python -c "import tensorflow; from transformers import TFSegformerForSemanticSegmentation;"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9107329" y="2818090"/>
            <a:ext cx="3251835" cy="406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Terminal</a:t>
            </a:r>
            <a:endParaRPr lang="en-US" sz="2550" dirty="0"/>
          </a:p>
        </p:txBody>
      </p:sp>
      <p:sp>
        <p:nvSpPr>
          <p:cNvPr id="14" name="Shape 12"/>
          <p:cNvSpPr/>
          <p:nvPr/>
        </p:nvSpPr>
        <p:spPr>
          <a:xfrm>
            <a:off x="7587258" y="3468291"/>
            <a:ext cx="6292096" cy="2752844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15" name="Shape 13"/>
          <p:cNvSpPr/>
          <p:nvPr/>
        </p:nvSpPr>
        <p:spPr>
          <a:xfrm>
            <a:off x="7576423" y="3468291"/>
            <a:ext cx="6313765" cy="2752844"/>
          </a:xfrm>
          <a:prstGeom prst="roundRect">
            <a:avLst>
              <a:gd name="adj" fmla="val 1181"/>
            </a:avLst>
          </a:prstGeom>
          <a:solidFill>
            <a:srgbClr val="00184D"/>
          </a:solidFill>
          <a:ln/>
        </p:spPr>
      </p:sp>
      <p:sp>
        <p:nvSpPr>
          <p:cNvPr id="16" name="Text 14"/>
          <p:cNvSpPr/>
          <p:nvPr/>
        </p:nvSpPr>
        <p:spPr>
          <a:xfrm>
            <a:off x="7793117" y="3630811"/>
            <a:ext cx="5880378" cy="242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C:/CoastSeg &gt; pixi install --frozen</a:t>
            </a:r>
            <a:endParaRPr lang="en-US" sz="170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C:/CoastSeg &gt; pixi shell --frozen</a:t>
            </a:r>
            <a:endParaRPr lang="en-US" sz="170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</a:t>
            </a:r>
            <a:endParaRPr lang="en-US" sz="170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 python -c "import coastseg"</a:t>
            </a:r>
            <a:endParaRPr lang="en-US" sz="170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</a:t>
            </a:r>
            <a:endParaRPr lang="en-US" sz="1700" dirty="0"/>
          </a:p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C:/CoastSeg &gt; jupyter lab SDS_coastsat_classifier.ipynb</a:t>
            </a:r>
            <a:endParaRPr lang="en-US" sz="1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4218" y="325517"/>
            <a:ext cx="4218623" cy="36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Bonus Troubleshooting Tips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14218" y="872847"/>
            <a:ext cx="4662368" cy="221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#1: Delete the .pixi file to clear existing environment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14218" y="1272183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removes all the installed packages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414218" y="1502807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Run pixi install after removing to re-install all packages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14218" y="1733431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If things are really bad 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14218" y="1964055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1.  Delete pixi.lock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414218" y="2194679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2. Delete .pixi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414218" y="2425303"/>
            <a:ext cx="13801963" cy="196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1450"/>
              </a:lnSpc>
              <a:buSzPct val="100000"/>
              <a:buChar char="•"/>
            </a:pPr>
            <a:r>
              <a:rPr lang="en-US" sz="9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3.  Run </a:t>
            </a:r>
            <a:pPr algn="l" lvl="1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install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414218" y="2799755"/>
            <a:ext cx="4058364" cy="221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#2: View the dependencies of your packages 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14218" y="3332202"/>
            <a:ext cx="6756678" cy="366713"/>
          </a:xfrm>
          <a:prstGeom prst="roundRect">
            <a:avLst>
              <a:gd name="adj" fmla="val 4842"/>
            </a:avLst>
          </a:prstGeom>
          <a:solidFill>
            <a:srgbClr val="00184D"/>
          </a:solidFill>
          <a:ln/>
        </p:spPr>
      </p:sp>
      <p:sp>
        <p:nvSpPr>
          <p:cNvPr id="12" name="Shape 10"/>
          <p:cNvSpPr/>
          <p:nvPr/>
        </p:nvSpPr>
        <p:spPr>
          <a:xfrm>
            <a:off x="408384" y="3332202"/>
            <a:ext cx="6768346" cy="366713"/>
          </a:xfrm>
          <a:prstGeom prst="roundRect">
            <a:avLst>
              <a:gd name="adj" fmla="val 4842"/>
            </a:avLst>
          </a:prstGeom>
          <a:solidFill>
            <a:srgbClr val="00184D"/>
          </a:solidFill>
          <a:ln/>
        </p:spPr>
      </p:sp>
      <p:sp>
        <p:nvSpPr>
          <p:cNvPr id="13" name="Text 11"/>
          <p:cNvSpPr/>
          <p:nvPr/>
        </p:nvSpPr>
        <p:spPr>
          <a:xfrm>
            <a:off x="526733" y="3420904"/>
            <a:ext cx="6531650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tree -i &lt;PACKAGE NAME&gt;</a:t>
            </a:r>
            <a:endParaRPr lang="en-US" sz="9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218" y="3832027"/>
            <a:ext cx="3891439" cy="621387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7467124" y="3332202"/>
            <a:ext cx="6756678" cy="366713"/>
          </a:xfrm>
          <a:prstGeom prst="roundRect">
            <a:avLst>
              <a:gd name="adj" fmla="val 4842"/>
            </a:avLst>
          </a:prstGeom>
          <a:solidFill>
            <a:srgbClr val="00184D"/>
          </a:solidFill>
          <a:ln/>
        </p:spPr>
      </p:sp>
      <p:sp>
        <p:nvSpPr>
          <p:cNvPr id="16" name="Shape 13"/>
          <p:cNvSpPr/>
          <p:nvPr/>
        </p:nvSpPr>
        <p:spPr>
          <a:xfrm>
            <a:off x="7461290" y="3332202"/>
            <a:ext cx="6768346" cy="366713"/>
          </a:xfrm>
          <a:prstGeom prst="roundRect">
            <a:avLst>
              <a:gd name="adj" fmla="val 4842"/>
            </a:avLst>
          </a:prstGeom>
          <a:solidFill>
            <a:srgbClr val="00184D"/>
          </a:solidFill>
          <a:ln/>
        </p:spPr>
      </p:sp>
      <p:sp>
        <p:nvSpPr>
          <p:cNvPr id="17" name="Text 14"/>
          <p:cNvSpPr/>
          <p:nvPr/>
        </p:nvSpPr>
        <p:spPr>
          <a:xfrm>
            <a:off x="7579638" y="3420904"/>
            <a:ext cx="6531650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tree </a:t>
            </a:r>
            <a:endParaRPr lang="en-US" sz="90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124" y="3832027"/>
            <a:ext cx="3575923" cy="3617595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414218" y="7715845"/>
            <a:ext cx="1380196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endParaRPr lang="en-US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8661"/>
            <a:ext cx="80839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Bonus Troubleshooting Tips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17602"/>
            <a:ext cx="619946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#3: Use --frozen instead of --locked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56235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If your lock file is not up to date with your workspace use — frozen to use the dependencies installed in the .pixi folder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3738205"/>
            <a:ext cx="6244709" cy="13824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99521" y="53757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1979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693" y="465653"/>
            <a:ext cx="6697028" cy="529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Command Reference Table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693" y="1333500"/>
            <a:ext cx="10934581" cy="59700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2693" y="7494032"/>
            <a:ext cx="13445014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61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Key Features of Pixi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8598"/>
            <a:ext cx="4196358" cy="3254812"/>
          </a:xfrm>
          <a:prstGeom prst="roundRect">
            <a:avLst>
              <a:gd name="adj" fmla="val 1045"/>
            </a:avLst>
          </a:prstGeom>
          <a:solidFill>
            <a:srgbClr val="26262B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295412"/>
            <a:ext cx="3742730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🔑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Reliable Environment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20604" y="4282083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Pixi will create your environment the same way every time. Pixi uses a lock file to lock in all your dependencies, so they install the same every time 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068598"/>
            <a:ext cx="4196358" cy="3254812"/>
          </a:xfrm>
          <a:prstGeom prst="roundRect">
            <a:avLst>
              <a:gd name="adj" fmla="val 1045"/>
            </a:avLst>
          </a:prstGeom>
          <a:solidFill>
            <a:srgbClr val="26262B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3295412"/>
            <a:ext cx="37427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⭐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Environments can mix conda-forge and pypi dependencies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5443776" y="513266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068598"/>
            <a:ext cx="4196358" cy="3254812"/>
          </a:xfrm>
          <a:prstGeom prst="roundRect">
            <a:avLst>
              <a:gd name="adj" fmla="val 1045"/>
            </a:avLst>
          </a:prstGeom>
          <a:solidFill>
            <a:srgbClr val="26262B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295412"/>
            <a:ext cx="3742730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⚡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Super Fast Dependency Solver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9866948" y="428208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Unlike Conda, mamba, and pip solvers Pixi can solve your dependencies SUPER fast.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5366"/>
            <a:ext cx="84808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Wait so… what exactly is Pixi?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24307"/>
            <a:ext cx="815637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is what we wanted conda to be.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93144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Pixi environments can use a mix of conda-forge and pip dependencies natively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736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Pixi lets you specify EXACTLY what packages should be install from conda and from PyPi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1584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Pixi LOCKs the EXACT version of each dependency for each OS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58038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❌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No more hoping the environment will solve correctly 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8913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0491"/>
            <a:ext cx="65179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Core Pixi Components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69431"/>
            <a:ext cx="669786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This is what makes up a Pixi workspace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3834884"/>
            <a:ext cx="4196358" cy="1740813"/>
          </a:xfrm>
          <a:prstGeom prst="roundRect">
            <a:avLst>
              <a:gd name="adj" fmla="val 1954"/>
            </a:avLst>
          </a:prstGeom>
          <a:solidFill>
            <a:srgbClr val="26262B"/>
          </a:solidFill>
          <a:ln/>
        </p:spPr>
      </p:sp>
      <p:sp>
        <p:nvSpPr>
          <p:cNvPr id="5" name="Text 3"/>
          <p:cNvSpPr/>
          <p:nvPr/>
        </p:nvSpPr>
        <p:spPr>
          <a:xfrm>
            <a:off x="1020604" y="406169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🔑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Pixi.lock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20604" y="462307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lock-file that describes the exact dependencies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834884"/>
            <a:ext cx="4196358" cy="1740813"/>
          </a:xfrm>
          <a:prstGeom prst="roundRect">
            <a:avLst>
              <a:gd name="adj" fmla="val 1954"/>
            </a:avLst>
          </a:prstGeom>
          <a:solidFill>
            <a:srgbClr val="26262B"/>
          </a:solidFill>
          <a:ln/>
        </p:spPr>
      </p:sp>
      <p:sp>
        <p:nvSpPr>
          <p:cNvPr id="8" name="Text 6"/>
          <p:cNvSpPr/>
          <p:nvPr/>
        </p:nvSpPr>
        <p:spPr>
          <a:xfrm>
            <a:off x="5443776" y="406169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📂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pyproject.toml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443776" y="4623078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file that describes the workspace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834884"/>
            <a:ext cx="4196358" cy="1740813"/>
          </a:xfrm>
          <a:prstGeom prst="roundRect">
            <a:avLst>
              <a:gd name="adj" fmla="val 1954"/>
            </a:avLst>
          </a:prstGeom>
          <a:solidFill>
            <a:srgbClr val="26262B"/>
          </a:solidFill>
          <a:ln/>
        </p:spPr>
      </p:sp>
      <p:sp>
        <p:nvSpPr>
          <p:cNvPr id="11" name="Text 9"/>
          <p:cNvSpPr/>
          <p:nvPr/>
        </p:nvSpPr>
        <p:spPr>
          <a:xfrm>
            <a:off x="9866948" y="406169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📦</a:t>
            </a:r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  .pixi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9866948" y="462307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folder that contains the environment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830848"/>
            <a:ext cx="1304282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🔑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Pixi still uses conda and pip packages to create your environment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370" y="531852"/>
            <a:ext cx="6603802" cy="60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Install  Pixi with Powershell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891064" y="1422916"/>
            <a:ext cx="22860" cy="6274713"/>
          </a:xfrm>
          <a:prstGeom prst="roundRect">
            <a:avLst>
              <a:gd name="adj" fmla="val 126434"/>
            </a:avLst>
          </a:prstGeom>
          <a:solidFill>
            <a:srgbClr val="3F3F44"/>
          </a:solidFill>
          <a:ln/>
        </p:spPr>
      </p:sp>
      <p:sp>
        <p:nvSpPr>
          <p:cNvPr id="4" name="Shape 2"/>
          <p:cNvSpPr/>
          <p:nvPr/>
        </p:nvSpPr>
        <p:spPr>
          <a:xfrm>
            <a:off x="1084957" y="1844873"/>
            <a:ext cx="578048" cy="22860"/>
          </a:xfrm>
          <a:prstGeom prst="roundRect">
            <a:avLst>
              <a:gd name="adj" fmla="val 126434"/>
            </a:avLst>
          </a:prstGeom>
          <a:solidFill>
            <a:srgbClr val="3F3F44"/>
          </a:solidFill>
          <a:ln/>
        </p:spPr>
      </p:sp>
      <p:sp>
        <p:nvSpPr>
          <p:cNvPr id="5" name="Shape 3"/>
          <p:cNvSpPr/>
          <p:nvPr/>
        </p:nvSpPr>
        <p:spPr>
          <a:xfrm>
            <a:off x="674310" y="1639610"/>
            <a:ext cx="433507" cy="433507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522" y="1675686"/>
            <a:ext cx="288965" cy="36123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854518" y="161555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Open Powershell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84957" y="2723793"/>
            <a:ext cx="578048" cy="22860"/>
          </a:xfrm>
          <a:prstGeom prst="roundRect">
            <a:avLst>
              <a:gd name="adj" fmla="val 126434"/>
            </a:avLst>
          </a:prstGeom>
          <a:solidFill>
            <a:srgbClr val="3F3F44"/>
          </a:solidFill>
          <a:ln/>
        </p:spPr>
      </p:sp>
      <p:sp>
        <p:nvSpPr>
          <p:cNvPr id="9" name="Shape 6"/>
          <p:cNvSpPr/>
          <p:nvPr/>
        </p:nvSpPr>
        <p:spPr>
          <a:xfrm>
            <a:off x="674310" y="2518529"/>
            <a:ext cx="433507" cy="433507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22" y="2554605"/>
            <a:ext cx="288965" cy="3612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854518" y="2494478"/>
            <a:ext cx="375570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Execute Installation Command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1854518" y="3012162"/>
            <a:ext cx="12101513" cy="596979"/>
          </a:xfrm>
          <a:prstGeom prst="roundRect">
            <a:avLst>
              <a:gd name="adj" fmla="val 4841"/>
            </a:avLst>
          </a:prstGeom>
          <a:solidFill>
            <a:srgbClr val="00184D"/>
          </a:solidFill>
          <a:ln/>
        </p:spPr>
      </p:sp>
      <p:sp>
        <p:nvSpPr>
          <p:cNvPr id="13" name="Shape 9"/>
          <p:cNvSpPr/>
          <p:nvPr/>
        </p:nvSpPr>
        <p:spPr>
          <a:xfrm>
            <a:off x="1844993" y="3012162"/>
            <a:ext cx="12120562" cy="596979"/>
          </a:xfrm>
          <a:prstGeom prst="roundRect">
            <a:avLst>
              <a:gd name="adj" fmla="val 4841"/>
            </a:avLst>
          </a:prstGeom>
          <a:solidFill>
            <a:srgbClr val="00184D"/>
          </a:solidFill>
          <a:ln/>
        </p:spPr>
      </p:sp>
      <p:sp>
        <p:nvSpPr>
          <p:cNvPr id="14" name="Text 10"/>
          <p:cNvSpPr/>
          <p:nvPr/>
        </p:nvSpPr>
        <p:spPr>
          <a:xfrm>
            <a:off x="2037636" y="3156585"/>
            <a:ext cx="11735276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powershell -ExecutionPolicy ByPass -c "irm -useb https://pixi.sh/install.ps1 | iex"</a:t>
            </a:r>
            <a:endParaRPr lang="en-US" sz="15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518" y="3825835"/>
            <a:ext cx="1562814" cy="1562814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1084957" y="6195893"/>
            <a:ext cx="578048" cy="22860"/>
          </a:xfrm>
          <a:prstGeom prst="roundRect">
            <a:avLst>
              <a:gd name="adj" fmla="val 126434"/>
            </a:avLst>
          </a:prstGeom>
          <a:solidFill>
            <a:srgbClr val="3F3F44"/>
          </a:solidFill>
          <a:ln/>
        </p:spPr>
      </p:sp>
      <p:sp>
        <p:nvSpPr>
          <p:cNvPr id="17" name="Shape 12"/>
          <p:cNvSpPr/>
          <p:nvPr/>
        </p:nvSpPr>
        <p:spPr>
          <a:xfrm>
            <a:off x="674310" y="5990630"/>
            <a:ext cx="433507" cy="433507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22" y="6026706"/>
            <a:ext cx="288965" cy="36123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854518" y="596657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Verify Installation</a:t>
            </a:r>
            <a:endParaRPr lang="en-US" sz="1850" dirty="0"/>
          </a:p>
        </p:txBody>
      </p:sp>
      <p:sp>
        <p:nvSpPr>
          <p:cNvPr id="20" name="Text 14"/>
          <p:cNvSpPr/>
          <p:nvPr/>
        </p:nvSpPr>
        <p:spPr>
          <a:xfrm>
            <a:off x="1854518" y="6383179"/>
            <a:ext cx="12101513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If you got an error don't worry we address this in the next slide</a:t>
            </a:r>
            <a:endParaRPr lang="en-US" sz="1500" dirty="0"/>
          </a:p>
        </p:txBody>
      </p:sp>
      <p:sp>
        <p:nvSpPr>
          <p:cNvPr id="21" name="Shape 15"/>
          <p:cNvSpPr/>
          <p:nvPr/>
        </p:nvSpPr>
        <p:spPr>
          <a:xfrm>
            <a:off x="1854518" y="6908006"/>
            <a:ext cx="12101513" cy="596979"/>
          </a:xfrm>
          <a:prstGeom prst="roundRect">
            <a:avLst>
              <a:gd name="adj" fmla="val 4841"/>
            </a:avLst>
          </a:prstGeom>
          <a:solidFill>
            <a:srgbClr val="00184D"/>
          </a:solidFill>
          <a:ln/>
        </p:spPr>
      </p:sp>
      <p:sp>
        <p:nvSpPr>
          <p:cNvPr id="22" name="Shape 16"/>
          <p:cNvSpPr/>
          <p:nvPr/>
        </p:nvSpPr>
        <p:spPr>
          <a:xfrm>
            <a:off x="1844993" y="6908006"/>
            <a:ext cx="12120562" cy="596979"/>
          </a:xfrm>
          <a:prstGeom prst="roundRect">
            <a:avLst>
              <a:gd name="adj" fmla="val 4841"/>
            </a:avLst>
          </a:prstGeom>
          <a:solidFill>
            <a:srgbClr val="00184D"/>
          </a:solidFill>
          <a:ln/>
        </p:spPr>
      </p:sp>
      <p:sp>
        <p:nvSpPr>
          <p:cNvPr id="23" name="Text 17"/>
          <p:cNvSpPr/>
          <p:nvPr/>
        </p:nvSpPr>
        <p:spPr>
          <a:xfrm>
            <a:off x="2037636" y="7052429"/>
            <a:ext cx="11735276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--version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143" y="600313"/>
            <a:ext cx="8431292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Give Pixi Access to Powershell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4143" y="1610082"/>
            <a:ext cx="8430816" cy="545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Option #1: Give Pixi Permission to Run</a:t>
            </a:r>
            <a:endParaRPr lang="en-US" sz="3400" dirty="0"/>
          </a:p>
        </p:txBody>
      </p:sp>
      <p:sp>
        <p:nvSpPr>
          <p:cNvPr id="4" name="Shape 2"/>
          <p:cNvSpPr/>
          <p:nvPr/>
        </p:nvSpPr>
        <p:spPr>
          <a:xfrm>
            <a:off x="764143" y="2483406"/>
            <a:ext cx="13102114" cy="676751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5" name="Shape 3"/>
          <p:cNvSpPr/>
          <p:nvPr/>
        </p:nvSpPr>
        <p:spPr>
          <a:xfrm>
            <a:off x="753308" y="2483406"/>
            <a:ext cx="13123783" cy="676751"/>
          </a:xfrm>
          <a:prstGeom prst="roundRect">
            <a:avLst>
              <a:gd name="adj" fmla="val 4839"/>
            </a:avLst>
          </a:prstGeom>
          <a:solidFill>
            <a:srgbClr val="00184D"/>
          </a:solidFill>
          <a:ln/>
        </p:spPr>
      </p:sp>
      <p:sp>
        <p:nvSpPr>
          <p:cNvPr id="6" name="Text 4"/>
          <p:cNvSpPr/>
          <p:nvPr/>
        </p:nvSpPr>
        <p:spPr>
          <a:xfrm>
            <a:off x="971550" y="2647117"/>
            <a:ext cx="12687300" cy="3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Set-ExecutionPolicy RemoteSigned -Scope CurrentUser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64143" y="3487579"/>
            <a:ext cx="11162228" cy="545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Option #2: Temporarily Give Pixi permission to run</a:t>
            </a:r>
            <a:endParaRPr lang="en-US" sz="3400" dirty="0"/>
          </a:p>
        </p:txBody>
      </p:sp>
      <p:sp>
        <p:nvSpPr>
          <p:cNvPr id="8" name="Text 6"/>
          <p:cNvSpPr/>
          <p:nvPr/>
        </p:nvSpPr>
        <p:spPr>
          <a:xfrm>
            <a:off x="764143" y="4360902"/>
            <a:ext cx="13102114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command is temporary so you will need to re-run it each time you run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in a new powershell window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64143" y="4963478"/>
            <a:ext cx="13102114" cy="2074069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0" name="Shape 8"/>
          <p:cNvSpPr/>
          <p:nvPr/>
        </p:nvSpPr>
        <p:spPr>
          <a:xfrm>
            <a:off x="753308" y="4963478"/>
            <a:ext cx="13123783" cy="2074069"/>
          </a:xfrm>
          <a:prstGeom prst="roundRect">
            <a:avLst>
              <a:gd name="adj" fmla="val 1579"/>
            </a:avLst>
          </a:prstGeom>
          <a:solidFill>
            <a:srgbClr val="00184D"/>
          </a:solidFill>
          <a:ln/>
        </p:spPr>
      </p:sp>
      <p:sp>
        <p:nvSpPr>
          <p:cNvPr id="11" name="Text 9"/>
          <p:cNvSpPr/>
          <p:nvPr/>
        </p:nvSpPr>
        <p:spPr>
          <a:xfrm>
            <a:off x="971550" y="5127188"/>
            <a:ext cx="12687300" cy="1746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function Invoke-Pixi {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powershell.exe -ExecutionPolicy Bypass -Command "pixi $args"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Set-Alias pixi Invoke-Pixi -Option AllScope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64143" y="7283172"/>
            <a:ext cx="13102114" cy="3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384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Pixi Demo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8738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We will be using Pixi on a new code base to understand how to use its core features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953351"/>
            <a:ext cx="36124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1. Add conda depdencies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647843"/>
            <a:ext cx="32440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2. Add pip depdencies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342334"/>
            <a:ext cx="42780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3. Activate a pixi environment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6036826"/>
            <a:ext cx="42585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4.  Use Multiple Environments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661" y="560665"/>
            <a:ext cx="7701201" cy="637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1. Create the Pixi environment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3661" y="1687116"/>
            <a:ext cx="5667732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For this demo we will start by creating a folder called pixi demo and creating our pyproject.toml file with the following command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13661" y="2869644"/>
            <a:ext cx="4165997" cy="509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Initialize the project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713661" y="3608665"/>
            <a:ext cx="5667732" cy="631984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6" name="Shape 4"/>
          <p:cNvSpPr/>
          <p:nvPr/>
        </p:nvSpPr>
        <p:spPr>
          <a:xfrm>
            <a:off x="703540" y="3608665"/>
            <a:ext cx="5687973" cy="631984"/>
          </a:xfrm>
          <a:prstGeom prst="roundRect">
            <a:avLst>
              <a:gd name="adj" fmla="val 4840"/>
            </a:avLst>
          </a:prstGeom>
          <a:solidFill>
            <a:srgbClr val="00184D"/>
          </a:solidFill>
          <a:ln/>
        </p:spPr>
      </p:sp>
      <p:sp>
        <p:nvSpPr>
          <p:cNvPr id="7" name="Text 5"/>
          <p:cNvSpPr/>
          <p:nvPr/>
        </p:nvSpPr>
        <p:spPr>
          <a:xfrm>
            <a:off x="907375" y="3761542"/>
            <a:ext cx="528030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init —format pyproject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13661" y="4469963"/>
            <a:ext cx="5667732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creates a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pyproject.toml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file and a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pixi.lock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file that will hold the pixi configuration information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13661" y="5313521"/>
            <a:ext cx="5667732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86456" y="1732955"/>
            <a:ext cx="7037784" cy="5199221"/>
          </a:xfrm>
          <a:prstGeom prst="roundRect">
            <a:avLst>
              <a:gd name="adj" fmla="val 588"/>
            </a:avLst>
          </a:prstGeom>
          <a:solidFill>
            <a:srgbClr val="00184D"/>
          </a:solidFill>
          <a:ln/>
        </p:spPr>
      </p:sp>
      <p:sp>
        <p:nvSpPr>
          <p:cNvPr id="11" name="Shape 9"/>
          <p:cNvSpPr/>
          <p:nvPr/>
        </p:nvSpPr>
        <p:spPr>
          <a:xfrm>
            <a:off x="6876336" y="1732955"/>
            <a:ext cx="7058025" cy="5199221"/>
          </a:xfrm>
          <a:prstGeom prst="roundRect">
            <a:avLst>
              <a:gd name="adj" fmla="val 588"/>
            </a:avLst>
          </a:prstGeom>
          <a:solidFill>
            <a:srgbClr val="00184D"/>
          </a:solidFill>
          <a:ln/>
        </p:spPr>
      </p:sp>
      <p:sp>
        <p:nvSpPr>
          <p:cNvPr id="12" name="Text 10"/>
          <p:cNvSpPr/>
          <p:nvPr/>
        </p:nvSpPr>
        <p:spPr>
          <a:xfrm>
            <a:off x="7080171" y="1885831"/>
            <a:ext cx="6650355" cy="489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highlight>
                  <a:srgbClr val="0018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Windows PowerShell
PS C:\development\7_demos&gt; mkdir pixi_demo
PS C:\development\7_demos&gt; cd .\pixi_demo\
PS C:\development\7_demos\pixi_demo&gt; pixi init --format pyproject
Created C:\development\7_demos\pixi_demo\pyproject.toml
PS C:\development\7_demos\pixi_demo&gt; ls
    Directory: C:\development\7_demos\pixi_demo
Mode                 LastWriteTime         Length Name
----                 -------------         ------ ----
d-----         3/27/2025   1:42 PM                src
-a----         3/27/2025   1:42 PM            122 .gitattributes
-a----         3/27/2025   1:42 PM             38 .gitignore
-a----         3/27/2025   1:42 PM            403 pyproject.toml
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886456" y="7161490"/>
            <a:ext cx="7037784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2025-03-28T18:27:52Z</dcterms:created>
  <dcterms:modified xsi:type="dcterms:W3CDTF">2025-03-28T18:27:52Z</dcterms:modified>
</cp:coreProperties>
</file>